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C70CE0-86E7-4995-9193-F7EDC4276D06}" v="67" dt="2024-01-15T20:16:10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 Kieslich" userId="cbeef9f1e8bc765b" providerId="Windows Live" clId="Web-{EEC70CE0-86E7-4995-9193-F7EDC4276D06}"/>
    <pc:docChg chg="mod addSld modSld addMainMaster delMainMaster modMainMaster setSldSz">
      <pc:chgData name="Allen Kieslich" userId="cbeef9f1e8bc765b" providerId="Windows Live" clId="Web-{EEC70CE0-86E7-4995-9193-F7EDC4276D06}" dt="2024-01-15T20:16:15.349" v="68"/>
      <pc:docMkLst>
        <pc:docMk/>
      </pc:docMkLst>
      <pc:sldChg chg="addSp delSp modSp mod setBg modClrScheme chgLayout">
        <pc:chgData name="Allen Kieslich" userId="cbeef9f1e8bc765b" providerId="Windows Live" clId="Web-{EEC70CE0-86E7-4995-9193-F7EDC4276D06}" dt="2024-01-15T20:16:15.349" v="68"/>
        <pc:sldMkLst>
          <pc:docMk/>
          <pc:sldMk cId="109857222" sldId="256"/>
        </pc:sldMkLst>
        <pc:spChg chg="mod ord">
          <ac:chgData name="Allen Kieslich" userId="cbeef9f1e8bc765b" providerId="Windows Live" clId="Web-{EEC70CE0-86E7-4995-9193-F7EDC4276D06}" dt="2024-01-15T20:16:15.349" v="68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Allen Kieslich" userId="cbeef9f1e8bc765b" providerId="Windows Live" clId="Web-{EEC70CE0-86E7-4995-9193-F7EDC4276D06}" dt="2024-01-15T20:16:15.349" v="68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Allen Kieslich" userId="cbeef9f1e8bc765b" providerId="Windows Live" clId="Web-{EEC70CE0-86E7-4995-9193-F7EDC4276D06}" dt="2024-01-15T20:13:22.018" v="57"/>
          <ac:spMkLst>
            <pc:docMk/>
            <pc:sldMk cId="109857222" sldId="256"/>
            <ac:spMk id="9" creationId="{9B7AD9F6-8CE7-4299-8FC6-328F4DCD3FF9}"/>
          </ac:spMkLst>
        </pc:spChg>
        <pc:spChg chg="add del mod">
          <ac:chgData name="Allen Kieslich" userId="cbeef9f1e8bc765b" providerId="Windows Live" clId="Web-{EEC70CE0-86E7-4995-9193-F7EDC4276D06}" dt="2024-01-15T20:13:22.018" v="57"/>
          <ac:spMkLst>
            <pc:docMk/>
            <pc:sldMk cId="109857222" sldId="256"/>
            <ac:spMk id="11" creationId="{F49775AF-8896-43EE-92C6-83497D6DC56F}"/>
          </ac:spMkLst>
        </pc:spChg>
        <pc:spChg chg="add del">
          <ac:chgData name="Allen Kieslich" userId="cbeef9f1e8bc765b" providerId="Windows Live" clId="Web-{EEC70CE0-86E7-4995-9193-F7EDC4276D06}" dt="2024-01-15T20:13:22.018" v="56"/>
          <ac:spMkLst>
            <pc:docMk/>
            <pc:sldMk cId="109857222" sldId="256"/>
            <ac:spMk id="16" creationId="{6C560C13-A545-4A9D-BE57-9B57D2480E6F}"/>
          </ac:spMkLst>
        </pc:spChg>
        <pc:spChg chg="add del">
          <ac:chgData name="Allen Kieslich" userId="cbeef9f1e8bc765b" providerId="Windows Live" clId="Web-{EEC70CE0-86E7-4995-9193-F7EDC4276D06}" dt="2024-01-15T20:13:22.018" v="56"/>
          <ac:spMkLst>
            <pc:docMk/>
            <pc:sldMk cId="109857222" sldId="256"/>
            <ac:spMk id="18" creationId="{72458505-C9BA-445F-AE75-CFC7FF04F4E7}"/>
          </ac:spMkLst>
        </pc:spChg>
        <pc:spChg chg="add del mod">
          <ac:chgData name="Allen Kieslich" userId="cbeef9f1e8bc765b" providerId="Windows Live" clId="Web-{EEC70CE0-86E7-4995-9193-F7EDC4276D06}" dt="2024-01-15T20:16:15.349" v="68"/>
          <ac:spMkLst>
            <pc:docMk/>
            <pc:sldMk cId="109857222" sldId="256"/>
            <ac:spMk id="20" creationId="{275D6C10-B5A7-4715-803E-0501C9C2CC21}"/>
          </ac:spMkLst>
        </pc:spChg>
        <pc:spChg chg="add">
          <ac:chgData name="Allen Kieslich" userId="cbeef9f1e8bc765b" providerId="Windows Live" clId="Web-{EEC70CE0-86E7-4995-9193-F7EDC4276D06}" dt="2024-01-15T20:16:15.349" v="68"/>
          <ac:spMkLst>
            <pc:docMk/>
            <pc:sldMk cId="109857222" sldId="256"/>
            <ac:spMk id="25" creationId="{275D6C10-B5A7-4715-803E-0501C9C2CC21}"/>
          </ac:spMkLst>
        </pc:spChg>
        <pc:picChg chg="add del mod">
          <ac:chgData name="Allen Kieslich" userId="cbeef9f1e8bc765b" providerId="Windows Live" clId="Web-{EEC70CE0-86E7-4995-9193-F7EDC4276D06}" dt="2024-01-15T20:14:09.237" v="59"/>
          <ac:picMkLst>
            <pc:docMk/>
            <pc:sldMk cId="109857222" sldId="256"/>
            <ac:picMk id="4" creationId="{449BBF90-BC0C-E906-7EDE-C8AA25CF3929}"/>
          </ac:picMkLst>
        </pc:picChg>
        <pc:picChg chg="add mod">
          <ac:chgData name="Allen Kieslich" userId="cbeef9f1e8bc765b" providerId="Windows Live" clId="Web-{EEC70CE0-86E7-4995-9193-F7EDC4276D06}" dt="2024-01-15T20:16:15.349" v="68"/>
          <ac:picMkLst>
            <pc:docMk/>
            <pc:sldMk cId="109857222" sldId="256"/>
            <ac:picMk id="5" creationId="{FE808CF2-583D-135B-CAE2-70CA8F46DC95}"/>
          </ac:picMkLst>
        </pc:picChg>
      </pc:sldChg>
      <pc:sldChg chg="addSp delSp modSp new mod setBg modClrScheme chgLayout">
        <pc:chgData name="Allen Kieslich" userId="cbeef9f1e8bc765b" providerId="Windows Live" clId="Web-{EEC70CE0-86E7-4995-9193-F7EDC4276D06}" dt="2024-01-15T20:16:04.302" v="66"/>
        <pc:sldMkLst>
          <pc:docMk/>
          <pc:sldMk cId="2871081251" sldId="257"/>
        </pc:sldMkLst>
        <pc:spChg chg="del mod ord">
          <ac:chgData name="Allen Kieslich" userId="cbeef9f1e8bc765b" providerId="Windows Live" clId="Web-{EEC70CE0-86E7-4995-9193-F7EDC4276D06}" dt="2024-01-15T20:12:23.454" v="54"/>
          <ac:spMkLst>
            <pc:docMk/>
            <pc:sldMk cId="2871081251" sldId="257"/>
            <ac:spMk id="2" creationId="{9D7B0176-B3CA-1B68-449B-2891C144ADDF}"/>
          </ac:spMkLst>
        </pc:spChg>
        <pc:spChg chg="del mod">
          <ac:chgData name="Allen Kieslich" userId="cbeef9f1e8bc765b" providerId="Windows Live" clId="Web-{EEC70CE0-86E7-4995-9193-F7EDC4276D06}" dt="2024-01-15T20:06:14.775" v="43"/>
          <ac:spMkLst>
            <pc:docMk/>
            <pc:sldMk cId="2871081251" sldId="257"/>
            <ac:spMk id="3" creationId="{E00C4C66-19DF-5D49-C53D-554FA1484713}"/>
          </ac:spMkLst>
        </pc:spChg>
        <pc:picChg chg="add mod ord">
          <ac:chgData name="Allen Kieslich" userId="cbeef9f1e8bc765b" providerId="Windows Live" clId="Web-{EEC70CE0-86E7-4995-9193-F7EDC4276D06}" dt="2024-01-15T20:16:04.302" v="66"/>
          <ac:picMkLst>
            <pc:docMk/>
            <pc:sldMk cId="2871081251" sldId="257"/>
            <ac:picMk id="4" creationId="{A6349BEA-E10F-8C36-8ACF-00C74A6DEDFF}"/>
          </ac:picMkLst>
        </pc:picChg>
      </pc:sldChg>
      <pc:sldChg chg="addSp delSp modSp new mod setBg modClrScheme chgLayout">
        <pc:chgData name="Allen Kieslich" userId="cbeef9f1e8bc765b" providerId="Windows Live" clId="Web-{EEC70CE0-86E7-4995-9193-F7EDC4276D06}" dt="2024-01-15T20:16:10.787" v="67"/>
        <pc:sldMkLst>
          <pc:docMk/>
          <pc:sldMk cId="55859410" sldId="258"/>
        </pc:sldMkLst>
        <pc:spChg chg="del mod ord">
          <ac:chgData name="Allen Kieslich" userId="cbeef9f1e8bc765b" providerId="Windows Live" clId="Web-{EEC70CE0-86E7-4995-9193-F7EDC4276D06}" dt="2024-01-15T20:12:17.501" v="53"/>
          <ac:spMkLst>
            <pc:docMk/>
            <pc:sldMk cId="55859410" sldId="258"/>
            <ac:spMk id="2" creationId="{67676576-F729-F6EF-8156-856923987D10}"/>
          </ac:spMkLst>
        </pc:spChg>
        <pc:spChg chg="del mod">
          <ac:chgData name="Allen Kieslich" userId="cbeef9f1e8bc765b" providerId="Windows Live" clId="Web-{EEC70CE0-86E7-4995-9193-F7EDC4276D06}" dt="2024-01-15T20:06:51.916" v="46"/>
          <ac:spMkLst>
            <pc:docMk/>
            <pc:sldMk cId="55859410" sldId="258"/>
            <ac:spMk id="3" creationId="{145F67F9-4E8E-D46C-0148-B281A46EC8EA}"/>
          </ac:spMkLst>
        </pc:spChg>
        <pc:picChg chg="add mod ord">
          <ac:chgData name="Allen Kieslich" userId="cbeef9f1e8bc765b" providerId="Windows Live" clId="Web-{EEC70CE0-86E7-4995-9193-F7EDC4276D06}" dt="2024-01-15T20:16:10.787" v="67"/>
          <ac:picMkLst>
            <pc:docMk/>
            <pc:sldMk cId="55859410" sldId="258"/>
            <ac:picMk id="4" creationId="{816CBA87-70F8-735C-5A5B-2565043BFF99}"/>
          </ac:picMkLst>
        </pc:picChg>
      </pc:sldChg>
      <pc:sldMasterChg chg="modSp del delSldLayout modSldLayout">
        <pc:chgData name="Allen Kieslich" userId="cbeef9f1e8bc765b" providerId="Windows Live" clId="Web-{EEC70CE0-86E7-4995-9193-F7EDC4276D06}" dt="2024-01-15T20:10:37.765" v="48"/>
        <pc:sldMasterMkLst>
          <pc:docMk/>
          <pc:sldMasterMk cId="2460954070" sldId="2147483660"/>
        </pc:sldMasterMkLst>
        <pc:spChg chg="mod">
          <ac:chgData name="Allen Kieslich" userId="cbeef9f1e8bc765b" providerId="Windows Live" clId="Web-{EEC70CE0-86E7-4995-9193-F7EDC4276D06}" dt="2024-01-15T20:10:37.562" v="47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Allen Kieslich" userId="cbeef9f1e8bc765b" providerId="Windows Live" clId="Web-{EEC70CE0-86E7-4995-9193-F7EDC4276D06}" dt="2024-01-15T20:10:37.562" v="47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Allen Kieslich" userId="cbeef9f1e8bc765b" providerId="Windows Live" clId="Web-{EEC70CE0-86E7-4995-9193-F7EDC4276D06}" dt="2024-01-15T20:10:37.562" v="47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Allen Kieslich" userId="cbeef9f1e8bc765b" providerId="Windows Live" clId="Web-{EEC70CE0-86E7-4995-9193-F7EDC4276D06}" dt="2024-01-15T20:10:37.562" v="47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Allen Kieslich" userId="cbeef9f1e8bc765b" providerId="Windows Live" clId="Web-{EEC70CE0-86E7-4995-9193-F7EDC4276D06}" dt="2024-01-15T20:10:37.562" v="47"/>
          <ac:spMkLst>
            <pc:docMk/>
            <pc:sldMasterMk cId="2460954070" sldId="2147483660"/>
            <ac:spMk id="6" creationId="{00000000-0000-0000-0000-000000000000}"/>
          </ac:spMkLst>
        </pc:spChg>
        <pc:sldLayoutChg chg="modSp del">
          <pc:chgData name="Allen Kieslich" userId="cbeef9f1e8bc765b" providerId="Windows Live" clId="Web-{EEC70CE0-86E7-4995-9193-F7EDC4276D06}" dt="2024-01-15T20:10:37.765" v="48"/>
          <pc:sldLayoutMkLst>
            <pc:docMk/>
            <pc:sldMasterMk cId="2460954070" sldId="2147483660"/>
            <pc:sldLayoutMk cId="2385387890" sldId="2147483661"/>
          </pc:sldLayoutMkLst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2385387890" sldId="2147483661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2385387890" sldId="2147483661"/>
              <ac:spMk id="3" creationId="{00000000-0000-0000-0000-000000000000}"/>
            </ac:spMkLst>
          </pc:spChg>
        </pc:sldLayoutChg>
        <pc:sldLayoutChg chg="del">
          <pc:chgData name="Allen Kieslich" userId="cbeef9f1e8bc765b" providerId="Windows Live" clId="Web-{EEC70CE0-86E7-4995-9193-F7EDC4276D06}" dt="2024-01-15T20:10:37.765" v="48"/>
          <pc:sldLayoutMkLst>
            <pc:docMk/>
            <pc:sldMasterMk cId="2460954070" sldId="2147483660"/>
            <pc:sldLayoutMk cId="949138452" sldId="2147483662"/>
          </pc:sldLayoutMkLst>
        </pc:sldLayoutChg>
        <pc:sldLayoutChg chg="modSp del">
          <pc:chgData name="Allen Kieslich" userId="cbeef9f1e8bc765b" providerId="Windows Live" clId="Web-{EEC70CE0-86E7-4995-9193-F7EDC4276D06}" dt="2024-01-15T20:10:37.765" v="48"/>
          <pc:sldLayoutMkLst>
            <pc:docMk/>
            <pc:sldMasterMk cId="2460954070" sldId="2147483660"/>
            <pc:sldLayoutMk cId="2591524520" sldId="2147483663"/>
          </pc:sldLayoutMkLst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2591524520" sldId="2147483663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2591524520" sldId="2147483663"/>
              <ac:spMk id="3" creationId="{00000000-0000-0000-0000-000000000000}"/>
            </ac:spMkLst>
          </pc:spChg>
        </pc:sldLayoutChg>
        <pc:sldLayoutChg chg="modSp del">
          <pc:chgData name="Allen Kieslich" userId="cbeef9f1e8bc765b" providerId="Windows Live" clId="Web-{EEC70CE0-86E7-4995-9193-F7EDC4276D06}" dt="2024-01-15T20:10:37.765" v="48"/>
          <pc:sldLayoutMkLst>
            <pc:docMk/>
            <pc:sldMasterMk cId="2460954070" sldId="2147483660"/>
            <pc:sldLayoutMk cId="1203092039" sldId="2147483664"/>
          </pc:sldLayoutMkLst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1203092039" sldId="2147483664"/>
              <ac:spMk id="3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1203092039" sldId="2147483664"/>
              <ac:spMk id="4" creationId="{00000000-0000-0000-0000-000000000000}"/>
            </ac:spMkLst>
          </pc:spChg>
        </pc:sldLayoutChg>
        <pc:sldLayoutChg chg="modSp del">
          <pc:chgData name="Allen Kieslich" userId="cbeef9f1e8bc765b" providerId="Windows Live" clId="Web-{EEC70CE0-86E7-4995-9193-F7EDC4276D06}" dt="2024-01-15T20:10:37.765" v="48"/>
          <pc:sldLayoutMkLst>
            <pc:docMk/>
            <pc:sldMasterMk cId="2460954070" sldId="2147483660"/>
            <pc:sldLayoutMk cId="3733172339" sldId="2147483665"/>
          </pc:sldLayoutMkLst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3733172339" sldId="2147483665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3733172339" sldId="2147483665"/>
              <ac:spMk id="3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3733172339" sldId="2147483665"/>
              <ac:spMk id="4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3733172339" sldId="2147483665"/>
              <ac:spMk id="5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3733172339" sldId="2147483665"/>
              <ac:spMk id="6" creationId="{00000000-0000-0000-0000-000000000000}"/>
            </ac:spMkLst>
          </pc:spChg>
        </pc:sldLayoutChg>
        <pc:sldLayoutChg chg="del">
          <pc:chgData name="Allen Kieslich" userId="cbeef9f1e8bc765b" providerId="Windows Live" clId="Web-{EEC70CE0-86E7-4995-9193-F7EDC4276D06}" dt="2024-01-15T20:10:37.765" v="48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Allen Kieslich" userId="cbeef9f1e8bc765b" providerId="Windows Live" clId="Web-{EEC70CE0-86E7-4995-9193-F7EDC4276D06}" dt="2024-01-15T20:10:37.765" v="48"/>
          <pc:sldLayoutMkLst>
            <pc:docMk/>
            <pc:sldMasterMk cId="2460954070" sldId="2147483660"/>
            <pc:sldLayoutMk cId="3146388984" sldId="2147483667"/>
          </pc:sldLayoutMkLst>
        </pc:sldLayoutChg>
        <pc:sldLayoutChg chg="modSp del">
          <pc:chgData name="Allen Kieslich" userId="cbeef9f1e8bc765b" providerId="Windows Live" clId="Web-{EEC70CE0-86E7-4995-9193-F7EDC4276D06}" dt="2024-01-15T20:10:37.765" v="48"/>
          <pc:sldLayoutMkLst>
            <pc:docMk/>
            <pc:sldMasterMk cId="2460954070" sldId="2147483660"/>
            <pc:sldLayoutMk cId="3171841454" sldId="2147483668"/>
          </pc:sldLayoutMkLst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3171841454" sldId="2147483668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3171841454" sldId="2147483668"/>
              <ac:spMk id="3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3171841454" sldId="2147483668"/>
              <ac:spMk id="4" creationId="{00000000-0000-0000-0000-000000000000}"/>
            </ac:spMkLst>
          </pc:spChg>
        </pc:sldLayoutChg>
        <pc:sldLayoutChg chg="modSp del">
          <pc:chgData name="Allen Kieslich" userId="cbeef9f1e8bc765b" providerId="Windows Live" clId="Web-{EEC70CE0-86E7-4995-9193-F7EDC4276D06}" dt="2024-01-15T20:10:37.765" v="48"/>
          <pc:sldLayoutMkLst>
            <pc:docMk/>
            <pc:sldMasterMk cId="2460954070" sldId="2147483660"/>
            <pc:sldLayoutMk cId="1718958274" sldId="2147483669"/>
          </pc:sldLayoutMkLst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1718958274" sldId="2147483669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1718958274" sldId="2147483669"/>
              <ac:spMk id="3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1718958274" sldId="2147483669"/>
              <ac:spMk id="4" creationId="{00000000-0000-0000-0000-000000000000}"/>
            </ac:spMkLst>
          </pc:spChg>
        </pc:sldLayoutChg>
        <pc:sldLayoutChg chg="del">
          <pc:chgData name="Allen Kieslich" userId="cbeef9f1e8bc765b" providerId="Windows Live" clId="Web-{EEC70CE0-86E7-4995-9193-F7EDC4276D06}" dt="2024-01-15T20:10:37.765" v="48"/>
          <pc:sldLayoutMkLst>
            <pc:docMk/>
            <pc:sldMasterMk cId="2460954070" sldId="2147483660"/>
            <pc:sldLayoutMk cId="2202905451" sldId="2147483670"/>
          </pc:sldLayoutMkLst>
        </pc:sldLayoutChg>
        <pc:sldLayoutChg chg="modSp del">
          <pc:chgData name="Allen Kieslich" userId="cbeef9f1e8bc765b" providerId="Windows Live" clId="Web-{EEC70CE0-86E7-4995-9193-F7EDC4276D06}" dt="2024-01-15T20:10:37.765" v="48"/>
          <pc:sldLayoutMkLst>
            <pc:docMk/>
            <pc:sldMasterMk cId="2460954070" sldId="2147483660"/>
            <pc:sldLayoutMk cId="3479445657" sldId="2147483671"/>
          </pc:sldLayoutMkLst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3479445657" sldId="2147483671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0:37.562" v="47"/>
            <ac:spMkLst>
              <pc:docMk/>
              <pc:sldMasterMk cId="2460954070" sldId="2147483660"/>
              <pc:sldLayoutMk cId="3479445657" sldId="2147483671"/>
              <ac:spMk id="3" creationId="{00000000-0000-0000-0000-000000000000}"/>
            </ac:spMkLst>
          </pc:spChg>
        </pc:sldLayoutChg>
      </pc:sldMasterChg>
      <pc:sldMasterChg chg="modSp add del addSldLayout delSldLayout modSldLayout">
        <pc:chgData name="Allen Kieslich" userId="cbeef9f1e8bc765b" providerId="Windows Live" clId="Web-{EEC70CE0-86E7-4995-9193-F7EDC4276D06}" dt="2024-01-15T20:11:09.156" v="50"/>
        <pc:sldMasterMkLst>
          <pc:docMk/>
          <pc:sldMasterMk cId="2280685633" sldId="2147483672"/>
        </pc:sldMasterMkLst>
        <pc:spChg chg="mod">
          <ac:chgData name="Allen Kieslich" userId="cbeef9f1e8bc765b" providerId="Windows Live" clId="Web-{EEC70CE0-86E7-4995-9193-F7EDC4276D06}" dt="2024-01-15T20:11:08.984" v="49"/>
          <ac:spMkLst>
            <pc:docMk/>
            <pc:sldMasterMk cId="2280685633" sldId="2147483672"/>
            <ac:spMk id="2" creationId="{00000000-0000-0000-0000-000000000000}"/>
          </ac:spMkLst>
        </pc:spChg>
        <pc:spChg chg="mod">
          <ac:chgData name="Allen Kieslich" userId="cbeef9f1e8bc765b" providerId="Windows Live" clId="Web-{EEC70CE0-86E7-4995-9193-F7EDC4276D06}" dt="2024-01-15T20:11:08.984" v="49"/>
          <ac:spMkLst>
            <pc:docMk/>
            <pc:sldMasterMk cId="2280685633" sldId="2147483672"/>
            <ac:spMk id="3" creationId="{00000000-0000-0000-0000-000000000000}"/>
          </ac:spMkLst>
        </pc:spChg>
        <pc:spChg chg="mod">
          <ac:chgData name="Allen Kieslich" userId="cbeef9f1e8bc765b" providerId="Windows Live" clId="Web-{EEC70CE0-86E7-4995-9193-F7EDC4276D06}" dt="2024-01-15T20:11:08.984" v="49"/>
          <ac:spMkLst>
            <pc:docMk/>
            <pc:sldMasterMk cId="2280685633" sldId="2147483672"/>
            <ac:spMk id="4" creationId="{00000000-0000-0000-0000-000000000000}"/>
          </ac:spMkLst>
        </pc:spChg>
        <pc:spChg chg="mod">
          <ac:chgData name="Allen Kieslich" userId="cbeef9f1e8bc765b" providerId="Windows Live" clId="Web-{EEC70CE0-86E7-4995-9193-F7EDC4276D06}" dt="2024-01-15T20:11:08.984" v="49"/>
          <ac:spMkLst>
            <pc:docMk/>
            <pc:sldMasterMk cId="2280685633" sldId="2147483672"/>
            <ac:spMk id="5" creationId="{00000000-0000-0000-0000-000000000000}"/>
          </ac:spMkLst>
        </pc:spChg>
        <pc:spChg chg="mod">
          <ac:chgData name="Allen Kieslich" userId="cbeef9f1e8bc765b" providerId="Windows Live" clId="Web-{EEC70CE0-86E7-4995-9193-F7EDC4276D06}" dt="2024-01-15T20:11:08.984" v="49"/>
          <ac:spMkLst>
            <pc:docMk/>
            <pc:sldMasterMk cId="2280685633" sldId="2147483672"/>
            <ac:spMk id="6" creationId="{00000000-0000-0000-0000-000000000000}"/>
          </ac:spMkLst>
        </pc:spChg>
        <pc:sldLayoutChg chg="modSp add del mod replId">
          <pc:chgData name="Allen Kieslich" userId="cbeef9f1e8bc765b" providerId="Windows Live" clId="Web-{EEC70CE0-86E7-4995-9193-F7EDC4276D06}" dt="2024-01-15T20:11:09.156" v="50"/>
          <pc:sldLayoutMkLst>
            <pc:docMk/>
            <pc:sldMasterMk cId="2280685633" sldId="2147483672"/>
            <pc:sldLayoutMk cId="1737014657" sldId="2147483673"/>
          </pc:sldLayoutMkLst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1737014657" sldId="2147483673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1737014657" sldId="2147483673"/>
              <ac:spMk id="3" creationId="{00000000-0000-0000-0000-000000000000}"/>
            </ac:spMkLst>
          </pc:spChg>
        </pc:sldLayoutChg>
        <pc:sldLayoutChg chg="add del mod replId">
          <pc:chgData name="Allen Kieslich" userId="cbeef9f1e8bc765b" providerId="Windows Live" clId="Web-{EEC70CE0-86E7-4995-9193-F7EDC4276D06}" dt="2024-01-15T20:11:09.156" v="50"/>
          <pc:sldLayoutMkLst>
            <pc:docMk/>
            <pc:sldMasterMk cId="2280685633" sldId="2147483672"/>
            <pc:sldLayoutMk cId="3476567744" sldId="2147483674"/>
          </pc:sldLayoutMkLst>
        </pc:sldLayoutChg>
        <pc:sldLayoutChg chg="modSp add del mod replId">
          <pc:chgData name="Allen Kieslich" userId="cbeef9f1e8bc765b" providerId="Windows Live" clId="Web-{EEC70CE0-86E7-4995-9193-F7EDC4276D06}" dt="2024-01-15T20:11:09.156" v="50"/>
          <pc:sldLayoutMkLst>
            <pc:docMk/>
            <pc:sldMasterMk cId="2280685633" sldId="2147483672"/>
            <pc:sldLayoutMk cId="962618106" sldId="2147483675"/>
          </pc:sldLayoutMkLst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962618106" sldId="2147483675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962618106" sldId="2147483675"/>
              <ac:spMk id="3" creationId="{00000000-0000-0000-0000-000000000000}"/>
            </ac:spMkLst>
          </pc:spChg>
        </pc:sldLayoutChg>
        <pc:sldLayoutChg chg="modSp add del mod replId">
          <pc:chgData name="Allen Kieslich" userId="cbeef9f1e8bc765b" providerId="Windows Live" clId="Web-{EEC70CE0-86E7-4995-9193-F7EDC4276D06}" dt="2024-01-15T20:11:09.156" v="50"/>
          <pc:sldLayoutMkLst>
            <pc:docMk/>
            <pc:sldMasterMk cId="2280685633" sldId="2147483672"/>
            <pc:sldLayoutMk cId="2506059697" sldId="2147483676"/>
          </pc:sldLayoutMkLst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2506059697" sldId="2147483676"/>
              <ac:spMk id="3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2506059697" sldId="2147483676"/>
              <ac:spMk id="4" creationId="{00000000-0000-0000-0000-000000000000}"/>
            </ac:spMkLst>
          </pc:spChg>
        </pc:sldLayoutChg>
        <pc:sldLayoutChg chg="modSp add del mod replId">
          <pc:chgData name="Allen Kieslich" userId="cbeef9f1e8bc765b" providerId="Windows Live" clId="Web-{EEC70CE0-86E7-4995-9193-F7EDC4276D06}" dt="2024-01-15T20:11:09.156" v="50"/>
          <pc:sldLayoutMkLst>
            <pc:docMk/>
            <pc:sldMasterMk cId="2280685633" sldId="2147483672"/>
            <pc:sldLayoutMk cId="2405569112" sldId="2147483677"/>
          </pc:sldLayoutMkLst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2405569112" sldId="2147483677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2405569112" sldId="2147483677"/>
              <ac:spMk id="3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2405569112" sldId="2147483677"/>
              <ac:spMk id="4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2405569112" sldId="2147483677"/>
              <ac:spMk id="5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2405569112" sldId="2147483677"/>
              <ac:spMk id="6" creationId="{00000000-0000-0000-0000-000000000000}"/>
            </ac:spMkLst>
          </pc:spChg>
        </pc:sldLayoutChg>
        <pc:sldLayoutChg chg="add del mod replId">
          <pc:chgData name="Allen Kieslich" userId="cbeef9f1e8bc765b" providerId="Windows Live" clId="Web-{EEC70CE0-86E7-4995-9193-F7EDC4276D06}" dt="2024-01-15T20:11:09.156" v="50"/>
          <pc:sldLayoutMkLst>
            <pc:docMk/>
            <pc:sldMasterMk cId="2280685633" sldId="2147483672"/>
            <pc:sldLayoutMk cId="3589870666" sldId="2147483678"/>
          </pc:sldLayoutMkLst>
        </pc:sldLayoutChg>
        <pc:sldLayoutChg chg="add del mod replId">
          <pc:chgData name="Allen Kieslich" userId="cbeef9f1e8bc765b" providerId="Windows Live" clId="Web-{EEC70CE0-86E7-4995-9193-F7EDC4276D06}" dt="2024-01-15T20:11:09.156" v="50"/>
          <pc:sldLayoutMkLst>
            <pc:docMk/>
            <pc:sldMasterMk cId="2280685633" sldId="2147483672"/>
            <pc:sldLayoutMk cId="3619749735" sldId="2147483679"/>
          </pc:sldLayoutMkLst>
        </pc:sldLayoutChg>
        <pc:sldLayoutChg chg="modSp add del mod replId">
          <pc:chgData name="Allen Kieslich" userId="cbeef9f1e8bc765b" providerId="Windows Live" clId="Web-{EEC70CE0-86E7-4995-9193-F7EDC4276D06}" dt="2024-01-15T20:11:09.156" v="50"/>
          <pc:sldLayoutMkLst>
            <pc:docMk/>
            <pc:sldMasterMk cId="2280685633" sldId="2147483672"/>
            <pc:sldLayoutMk cId="2306707989" sldId="2147483680"/>
          </pc:sldLayoutMkLst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2306707989" sldId="2147483680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2306707989" sldId="2147483680"/>
              <ac:spMk id="3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2306707989" sldId="2147483680"/>
              <ac:spMk id="4" creationId="{00000000-0000-0000-0000-000000000000}"/>
            </ac:spMkLst>
          </pc:spChg>
        </pc:sldLayoutChg>
        <pc:sldLayoutChg chg="modSp add del mod replId">
          <pc:chgData name="Allen Kieslich" userId="cbeef9f1e8bc765b" providerId="Windows Live" clId="Web-{EEC70CE0-86E7-4995-9193-F7EDC4276D06}" dt="2024-01-15T20:11:09.156" v="50"/>
          <pc:sldLayoutMkLst>
            <pc:docMk/>
            <pc:sldMasterMk cId="2280685633" sldId="2147483672"/>
            <pc:sldLayoutMk cId="354709977" sldId="2147483681"/>
          </pc:sldLayoutMkLst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354709977" sldId="2147483681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354709977" sldId="2147483681"/>
              <ac:spMk id="3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354709977" sldId="2147483681"/>
              <ac:spMk id="4" creationId="{00000000-0000-0000-0000-000000000000}"/>
            </ac:spMkLst>
          </pc:spChg>
        </pc:sldLayoutChg>
        <pc:sldLayoutChg chg="add del mod replId">
          <pc:chgData name="Allen Kieslich" userId="cbeef9f1e8bc765b" providerId="Windows Live" clId="Web-{EEC70CE0-86E7-4995-9193-F7EDC4276D06}" dt="2024-01-15T20:11:09.156" v="50"/>
          <pc:sldLayoutMkLst>
            <pc:docMk/>
            <pc:sldMasterMk cId="2280685633" sldId="2147483672"/>
            <pc:sldLayoutMk cId="3706012311" sldId="2147483682"/>
          </pc:sldLayoutMkLst>
        </pc:sldLayoutChg>
        <pc:sldLayoutChg chg="modSp add del mod replId">
          <pc:chgData name="Allen Kieslich" userId="cbeef9f1e8bc765b" providerId="Windows Live" clId="Web-{EEC70CE0-86E7-4995-9193-F7EDC4276D06}" dt="2024-01-15T20:11:09.156" v="50"/>
          <pc:sldLayoutMkLst>
            <pc:docMk/>
            <pc:sldMasterMk cId="2280685633" sldId="2147483672"/>
            <pc:sldLayoutMk cId="2918258175" sldId="2147483683"/>
          </pc:sldLayoutMkLst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2918258175" sldId="2147483683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1:08.984" v="49"/>
            <ac:spMkLst>
              <pc:docMk/>
              <pc:sldMasterMk cId="2280685633" sldId="2147483672"/>
              <pc:sldLayoutMk cId="2918258175" sldId="2147483683"/>
              <ac:spMk id="3" creationId="{00000000-0000-0000-0000-000000000000}"/>
            </ac:spMkLst>
          </pc:spChg>
        </pc:sldLayoutChg>
      </pc:sldMasterChg>
      <pc:sldMasterChg chg="modSp add del addSldLayout delSldLayout modSldLayout">
        <pc:chgData name="Allen Kieslich" userId="cbeef9f1e8bc765b" providerId="Windows Live" clId="Web-{EEC70CE0-86E7-4995-9193-F7EDC4276D06}" dt="2024-01-15T20:16:00.724" v="65"/>
        <pc:sldMasterMkLst>
          <pc:docMk/>
          <pc:sldMasterMk cId="112358305" sldId="2147483684"/>
        </pc:sldMasterMkLst>
        <pc:spChg chg="mod">
          <ac:chgData name="Allen Kieslich" userId="cbeef9f1e8bc765b" providerId="Windows Live" clId="Web-{EEC70CE0-86E7-4995-9193-F7EDC4276D06}" dt="2024-01-15T20:16:00.599" v="64"/>
          <ac:spMkLst>
            <pc:docMk/>
            <pc:sldMasterMk cId="112358305" sldId="2147483684"/>
            <ac:spMk id="2" creationId="{00000000-0000-0000-0000-000000000000}"/>
          </ac:spMkLst>
        </pc:spChg>
        <pc:spChg chg="mod">
          <ac:chgData name="Allen Kieslich" userId="cbeef9f1e8bc765b" providerId="Windows Live" clId="Web-{EEC70CE0-86E7-4995-9193-F7EDC4276D06}" dt="2024-01-15T20:16:00.599" v="64"/>
          <ac:spMkLst>
            <pc:docMk/>
            <pc:sldMasterMk cId="112358305" sldId="2147483684"/>
            <ac:spMk id="3" creationId="{00000000-0000-0000-0000-000000000000}"/>
          </ac:spMkLst>
        </pc:spChg>
        <pc:spChg chg="mod">
          <ac:chgData name="Allen Kieslich" userId="cbeef9f1e8bc765b" providerId="Windows Live" clId="Web-{EEC70CE0-86E7-4995-9193-F7EDC4276D06}" dt="2024-01-15T20:16:00.599" v="64"/>
          <ac:spMkLst>
            <pc:docMk/>
            <pc:sldMasterMk cId="112358305" sldId="2147483684"/>
            <ac:spMk id="4" creationId="{00000000-0000-0000-0000-000000000000}"/>
          </ac:spMkLst>
        </pc:spChg>
        <pc:spChg chg="mod">
          <ac:chgData name="Allen Kieslich" userId="cbeef9f1e8bc765b" providerId="Windows Live" clId="Web-{EEC70CE0-86E7-4995-9193-F7EDC4276D06}" dt="2024-01-15T20:16:00.599" v="64"/>
          <ac:spMkLst>
            <pc:docMk/>
            <pc:sldMasterMk cId="112358305" sldId="2147483684"/>
            <ac:spMk id="5" creationId="{00000000-0000-0000-0000-000000000000}"/>
          </ac:spMkLst>
        </pc:spChg>
        <pc:spChg chg="mod">
          <ac:chgData name="Allen Kieslich" userId="cbeef9f1e8bc765b" providerId="Windows Live" clId="Web-{EEC70CE0-86E7-4995-9193-F7EDC4276D06}" dt="2024-01-15T20:16:00.599" v="64"/>
          <ac:spMkLst>
            <pc:docMk/>
            <pc:sldMasterMk cId="112358305" sldId="2147483684"/>
            <ac:spMk id="6" creationId="{00000000-0000-0000-0000-000000000000}"/>
          </ac:spMkLst>
        </pc:spChg>
        <pc:sldLayoutChg chg="modSp add del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112358305" sldId="2147483684"/>
            <pc:sldLayoutMk cId="4249167073" sldId="2147483685"/>
          </pc:sldLayoutMkLst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4249167073" sldId="2147483685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4249167073" sldId="2147483685"/>
              <ac:spMk id="3" creationId="{00000000-0000-0000-0000-000000000000}"/>
            </ac:spMkLst>
          </pc:spChg>
        </pc:sldLayoutChg>
        <pc:sldLayoutChg chg="add del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112358305" sldId="2147483684"/>
            <pc:sldLayoutMk cId="2894889214" sldId="2147483686"/>
          </pc:sldLayoutMkLst>
        </pc:sldLayoutChg>
        <pc:sldLayoutChg chg="modSp add del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112358305" sldId="2147483684"/>
            <pc:sldLayoutMk cId="5382542" sldId="2147483687"/>
          </pc:sldLayoutMkLst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5382542" sldId="2147483687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5382542" sldId="2147483687"/>
              <ac:spMk id="3" creationId="{00000000-0000-0000-0000-000000000000}"/>
            </ac:spMkLst>
          </pc:spChg>
        </pc:sldLayoutChg>
        <pc:sldLayoutChg chg="modSp add del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112358305" sldId="2147483684"/>
            <pc:sldLayoutMk cId="2022507313" sldId="2147483688"/>
          </pc:sldLayoutMkLst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2022507313" sldId="2147483688"/>
              <ac:spMk id="3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2022507313" sldId="2147483688"/>
              <ac:spMk id="4" creationId="{00000000-0000-0000-0000-000000000000}"/>
            </ac:spMkLst>
          </pc:spChg>
        </pc:sldLayoutChg>
        <pc:sldLayoutChg chg="modSp add del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112358305" sldId="2147483684"/>
            <pc:sldLayoutMk cId="3982545317" sldId="2147483689"/>
          </pc:sldLayoutMkLst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3982545317" sldId="2147483689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3982545317" sldId="2147483689"/>
              <ac:spMk id="3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3982545317" sldId="2147483689"/>
              <ac:spMk id="4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3982545317" sldId="2147483689"/>
              <ac:spMk id="5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3982545317" sldId="2147483689"/>
              <ac:spMk id="6" creationId="{00000000-0000-0000-0000-000000000000}"/>
            </ac:spMkLst>
          </pc:spChg>
        </pc:sldLayoutChg>
        <pc:sldLayoutChg chg="add del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112358305" sldId="2147483684"/>
            <pc:sldLayoutMk cId="1749898517" sldId="2147483690"/>
          </pc:sldLayoutMkLst>
        </pc:sldLayoutChg>
        <pc:sldLayoutChg chg="add del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112358305" sldId="2147483684"/>
            <pc:sldLayoutMk cId="2636966587" sldId="2147483691"/>
          </pc:sldLayoutMkLst>
        </pc:sldLayoutChg>
        <pc:sldLayoutChg chg="modSp add del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112358305" sldId="2147483684"/>
            <pc:sldLayoutMk cId="1414921883" sldId="2147483692"/>
          </pc:sldLayoutMkLst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1414921883" sldId="2147483692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1414921883" sldId="2147483692"/>
              <ac:spMk id="3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1414921883" sldId="2147483692"/>
              <ac:spMk id="4" creationId="{00000000-0000-0000-0000-000000000000}"/>
            </ac:spMkLst>
          </pc:spChg>
        </pc:sldLayoutChg>
        <pc:sldLayoutChg chg="modSp add del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112358305" sldId="2147483684"/>
            <pc:sldLayoutMk cId="2104351677" sldId="2147483693"/>
          </pc:sldLayoutMkLst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2104351677" sldId="2147483693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2104351677" sldId="2147483693"/>
              <ac:spMk id="3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2104351677" sldId="2147483693"/>
              <ac:spMk id="4" creationId="{00000000-0000-0000-0000-000000000000}"/>
            </ac:spMkLst>
          </pc:spChg>
        </pc:sldLayoutChg>
        <pc:sldLayoutChg chg="add del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112358305" sldId="2147483684"/>
            <pc:sldLayoutMk cId="874599202" sldId="2147483694"/>
          </pc:sldLayoutMkLst>
        </pc:sldLayoutChg>
        <pc:sldLayoutChg chg="modSp add del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112358305" sldId="2147483684"/>
            <pc:sldLayoutMk cId="1894163305" sldId="2147483695"/>
          </pc:sldLayoutMkLst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1894163305" sldId="2147483695"/>
              <ac:spMk id="2" creationId="{00000000-0000-0000-0000-000000000000}"/>
            </ac:spMkLst>
          </pc:spChg>
          <pc:spChg chg="mod">
            <ac:chgData name="Allen Kieslich" userId="cbeef9f1e8bc765b" providerId="Windows Live" clId="Web-{EEC70CE0-86E7-4995-9193-F7EDC4276D06}" dt="2024-01-15T20:16:00.599" v="64"/>
            <ac:spMkLst>
              <pc:docMk/>
              <pc:sldMasterMk cId="112358305" sldId="2147483684"/>
              <pc:sldLayoutMk cId="1894163305" sldId="2147483695"/>
              <ac:spMk id="3" creationId="{00000000-0000-0000-0000-000000000000}"/>
            </ac:spMkLst>
          </pc:spChg>
        </pc:sldLayoutChg>
      </pc:sldMasterChg>
      <pc:sldMasterChg chg="add addSldLayout modSldLayout">
        <pc:chgData name="Allen Kieslich" userId="cbeef9f1e8bc765b" providerId="Windows Live" clId="Web-{EEC70CE0-86E7-4995-9193-F7EDC4276D06}" dt="2024-01-15T20:16:00.724" v="65"/>
        <pc:sldMasterMkLst>
          <pc:docMk/>
          <pc:sldMasterMk cId="4185740259" sldId="2147483696"/>
        </pc:sldMasterMkLst>
        <pc:sldLayoutChg chg="add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4185740259" sldId="2147483696"/>
            <pc:sldLayoutMk cId="2179114627" sldId="2147483697"/>
          </pc:sldLayoutMkLst>
        </pc:sldLayoutChg>
        <pc:sldLayoutChg chg="add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4185740259" sldId="2147483696"/>
            <pc:sldLayoutMk cId="951742575" sldId="2147483698"/>
          </pc:sldLayoutMkLst>
        </pc:sldLayoutChg>
        <pc:sldLayoutChg chg="add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4185740259" sldId="2147483696"/>
            <pc:sldLayoutMk cId="1532677758" sldId="2147483699"/>
          </pc:sldLayoutMkLst>
        </pc:sldLayoutChg>
        <pc:sldLayoutChg chg="add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4185740259" sldId="2147483696"/>
            <pc:sldLayoutMk cId="1756116987" sldId="2147483700"/>
          </pc:sldLayoutMkLst>
        </pc:sldLayoutChg>
        <pc:sldLayoutChg chg="add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4185740259" sldId="2147483696"/>
            <pc:sldLayoutMk cId="1731584622" sldId="2147483701"/>
          </pc:sldLayoutMkLst>
        </pc:sldLayoutChg>
        <pc:sldLayoutChg chg="add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4185740259" sldId="2147483696"/>
            <pc:sldLayoutMk cId="442386655" sldId="2147483702"/>
          </pc:sldLayoutMkLst>
        </pc:sldLayoutChg>
        <pc:sldLayoutChg chg="add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4185740259" sldId="2147483696"/>
            <pc:sldLayoutMk cId="3416836793" sldId="2147483703"/>
          </pc:sldLayoutMkLst>
        </pc:sldLayoutChg>
        <pc:sldLayoutChg chg="add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4185740259" sldId="2147483696"/>
            <pc:sldLayoutMk cId="892669038" sldId="2147483704"/>
          </pc:sldLayoutMkLst>
        </pc:sldLayoutChg>
        <pc:sldLayoutChg chg="add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4185740259" sldId="2147483696"/>
            <pc:sldLayoutMk cId="1972183397" sldId="2147483705"/>
          </pc:sldLayoutMkLst>
        </pc:sldLayoutChg>
        <pc:sldLayoutChg chg="add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4185740259" sldId="2147483696"/>
            <pc:sldLayoutMk cId="2710019751" sldId="2147483706"/>
          </pc:sldLayoutMkLst>
        </pc:sldLayoutChg>
        <pc:sldLayoutChg chg="add mod replId">
          <pc:chgData name="Allen Kieslich" userId="cbeef9f1e8bc765b" providerId="Windows Live" clId="Web-{EEC70CE0-86E7-4995-9193-F7EDC4276D06}" dt="2024-01-15T20:16:00.724" v="65"/>
          <pc:sldLayoutMkLst>
            <pc:docMk/>
            <pc:sldMasterMk cId="4185740259" sldId="2147483696"/>
            <pc:sldLayoutMk cId="1665075398" sldId="214748370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14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01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07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74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7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1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58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386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836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6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8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74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75D6C10-B5A7-4715-803E-0501C9C2C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1248" y="552289"/>
            <a:ext cx="3976496" cy="3900326"/>
          </a:xfrm>
        </p:spPr>
        <p:txBody>
          <a:bodyPr>
            <a:normAutofit/>
          </a:bodyPr>
          <a:lstStyle/>
          <a:p>
            <a:pPr algn="l"/>
            <a:r>
              <a:rPr lang="en-US" sz="5200">
                <a:cs typeface="Calibri Light"/>
              </a:rPr>
              <a:t>New Hampshire LTC Locational Demand Analysis</a:t>
            </a:r>
            <a:endParaRPr lang="en-US" sz="52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1248" y="4624330"/>
            <a:ext cx="3976496" cy="1521620"/>
          </a:xfrm>
        </p:spPr>
        <p:txBody>
          <a:bodyPr vert="horz" lIns="28932" tIns="14466" rIns="28932" bIns="14466" rtlCol="0">
            <a:normAutofit/>
          </a:bodyPr>
          <a:lstStyle/>
          <a:p>
            <a:pPr algn="l"/>
            <a:r>
              <a:rPr lang="en-US" sz="2000">
                <a:cs typeface="Calibri"/>
              </a:rPr>
              <a:t>Maps and Charts</a:t>
            </a:r>
          </a:p>
          <a:p>
            <a:pPr algn="l"/>
            <a:endParaRPr lang="en-US" sz="2000">
              <a:cs typeface="Calibri"/>
            </a:endParaRPr>
          </a:p>
          <a:p>
            <a:pPr algn="l"/>
            <a:r>
              <a:rPr lang="en-US" sz="2000">
                <a:cs typeface="Calibri"/>
              </a:rPr>
              <a:t>Issue 1</a:t>
            </a:r>
          </a:p>
          <a:p>
            <a:pPr algn="l"/>
            <a:r>
              <a:rPr lang="en-US" sz="2000">
                <a:cs typeface="Calibri"/>
              </a:rPr>
              <a:t>Jan 4, 2024</a:t>
            </a:r>
          </a:p>
          <a:p>
            <a:pPr algn="l"/>
            <a:endParaRPr lang="en-US" sz="2000">
              <a:cs typeface="Calibri"/>
            </a:endParaRPr>
          </a:p>
        </p:txBody>
      </p:sp>
      <p:pic>
        <p:nvPicPr>
          <p:cNvPr id="5" name="Picture 4" descr="A map of a state with many colored areas&#10;&#10;Description automatically generated">
            <a:extLst>
              <a:ext uri="{FF2B5EF4-FFF2-40B4-BE49-F238E27FC236}">
                <a16:creationId xmlns:a16="http://schemas.microsoft.com/office/drawing/2014/main" id="{FE808CF2-583D-135B-CAE2-70CA8F46D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8510" y="557189"/>
            <a:ext cx="4740288" cy="557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6349BEA-E10F-8C36-8ACF-00C74A6DED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425193"/>
            <a:ext cx="10905066" cy="400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81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16CBA87-70F8-735C-5A5B-2565043BFF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20834"/>
            <a:ext cx="10905066" cy="501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59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New Hampshire LTC Locational Demand Analysis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40</cp:revision>
  <dcterms:created xsi:type="dcterms:W3CDTF">2024-01-15T20:01:52Z</dcterms:created>
  <dcterms:modified xsi:type="dcterms:W3CDTF">2024-01-15T20:16:16Z</dcterms:modified>
</cp:coreProperties>
</file>